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7" r:id="rId8"/>
    <p:sldId id="268" r:id="rId9"/>
    <p:sldId id="25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5400" b="1" i="1" dirty="0" smtClean="0"/>
              <a:t>Как обращаться с домашними питомцами</a:t>
            </a:r>
            <a:endParaRPr lang="ru-RU" sz="5400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285728"/>
            <a:ext cx="5697243" cy="141508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Презентация: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932039" y="2060848"/>
            <a:ext cx="3726185" cy="4608512"/>
          </a:xfrm>
        </p:spPr>
        <p:txBody>
          <a:bodyPr/>
          <a:lstStyle/>
          <a:p>
            <a:endParaRPr lang="ru-RU" b="1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1" y="2204864"/>
            <a:ext cx="4752529" cy="3744416"/>
          </a:xfrm>
        </p:spPr>
        <p:txBody>
          <a:bodyPr/>
          <a:lstStyle/>
          <a:p>
            <a:pPr>
              <a:buNone/>
            </a:pPr>
            <a:r>
              <a:rPr lang="ru-RU" sz="2800" b="1" i="1" u="sng" dirty="0" smtClean="0"/>
              <a:t>Правило № 1.</a:t>
            </a:r>
            <a:r>
              <a:rPr lang="ru-RU" sz="2800" b="1" i="1" dirty="0" smtClean="0"/>
              <a:t> </a:t>
            </a:r>
            <a:r>
              <a:rPr lang="ru-RU" sz="2800" dirty="0" smtClean="0"/>
              <a:t>Даже если ты боишься собак, никогда этого не показывай. Собака может это почувствовать и напасть на тебя.</a:t>
            </a:r>
          </a:p>
          <a:p>
            <a:pPr>
              <a:buNone/>
            </a:pPr>
            <a:r>
              <a:rPr lang="ru-RU" sz="2800" b="1" i="1" u="sng" dirty="0" smtClean="0"/>
              <a:t>Правило № 2.</a:t>
            </a:r>
            <a:r>
              <a:rPr lang="ru-RU" sz="2800" dirty="0" smtClean="0"/>
              <a:t> Ни в коем случае не убегай от собаки. Она может принять тебя за дичь и поохотиться.</a:t>
            </a:r>
          </a:p>
          <a:p>
            <a:endParaRPr lang="ru-RU" dirty="0" smtClean="0"/>
          </a:p>
        </p:txBody>
      </p:sp>
      <p:pic>
        <p:nvPicPr>
          <p:cNvPr id="1026" name="Picture 2" descr="C:\Users\Эlen\Desktop\sm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4104457" cy="4637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2636912"/>
            <a:ext cx="1944216" cy="1440160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4320480" cy="4248472"/>
          </a:xfrm>
        </p:spPr>
        <p:txBody>
          <a:bodyPr/>
          <a:lstStyle/>
          <a:p>
            <a:pPr>
              <a:buNone/>
            </a:pPr>
            <a:r>
              <a:rPr lang="ru-RU" sz="2800" b="1" i="1" u="sng" dirty="0" smtClean="0"/>
              <a:t>Правило № 3.</a:t>
            </a:r>
            <a:r>
              <a:rPr lang="ru-RU" sz="2800" dirty="0" smtClean="0"/>
              <a:t> Помни, что взмахивание хвостом не всегда говорит о дружелюбном настроении собаки.</a:t>
            </a:r>
          </a:p>
          <a:p>
            <a:pPr>
              <a:buNone/>
            </a:pPr>
            <a:r>
              <a:rPr lang="ru-RU" sz="2800" b="1" i="1" u="sng" dirty="0" smtClean="0"/>
              <a:t>Правило № 4.</a:t>
            </a:r>
            <a:r>
              <a:rPr lang="ru-RU" sz="2800" dirty="0" smtClean="0"/>
              <a:t> Не дразни собаку и не пытайся отобрать предмет, с которым играет собака.</a:t>
            </a:r>
          </a:p>
          <a:p>
            <a:endParaRPr lang="ru-RU" dirty="0"/>
          </a:p>
        </p:txBody>
      </p:sp>
      <p:pic>
        <p:nvPicPr>
          <p:cNvPr id="2050" name="Picture 2" descr="C:\Users\Эlen\Desktop\b600.jpg"/>
          <p:cNvPicPr>
            <a:picLocks noChangeAspect="1" noChangeArrowheads="1"/>
          </p:cNvPicPr>
          <p:nvPr/>
        </p:nvPicPr>
        <p:blipFill>
          <a:blip r:embed="rId2" cstate="print"/>
          <a:srcRect b="11203"/>
          <a:stretch>
            <a:fillRect/>
          </a:stretch>
        </p:blipFill>
        <p:spPr bwMode="auto">
          <a:xfrm>
            <a:off x="4427984" y="3573016"/>
            <a:ext cx="2664296" cy="3126510"/>
          </a:xfrm>
          <a:prstGeom prst="rect">
            <a:avLst/>
          </a:prstGeom>
          <a:noFill/>
        </p:spPr>
      </p:pic>
      <p:pic>
        <p:nvPicPr>
          <p:cNvPr id="2051" name="Picture 3" descr="C:\Users\Эlen\Desktop\206296.jpg"/>
          <p:cNvPicPr>
            <a:picLocks noChangeAspect="1" noChangeArrowheads="1"/>
          </p:cNvPicPr>
          <p:nvPr/>
        </p:nvPicPr>
        <p:blipFill>
          <a:blip r:embed="rId3" cstate="print"/>
          <a:srcRect t="22599" b="5737"/>
          <a:stretch>
            <a:fillRect/>
          </a:stretch>
        </p:blipFill>
        <p:spPr bwMode="auto">
          <a:xfrm>
            <a:off x="6372200" y="2060848"/>
            <a:ext cx="254000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08920"/>
            <a:ext cx="3610744" cy="3456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3960440" cy="4785395"/>
          </a:xfrm>
        </p:spPr>
        <p:txBody>
          <a:bodyPr/>
          <a:lstStyle/>
          <a:p>
            <a:pPr algn="r"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sz="2800" b="1" i="1" u="sng" dirty="0" smtClean="0"/>
              <a:t>Правило № 5.</a:t>
            </a:r>
            <a:r>
              <a:rPr lang="ru-RU" sz="2800" dirty="0" smtClean="0"/>
              <a:t> Не трогай чужих собак во время еды или сна.</a:t>
            </a:r>
            <a:endParaRPr lang="ru-RU" sz="2800" b="1" i="1" u="sng" dirty="0" smtClean="0"/>
          </a:p>
          <a:p>
            <a:pPr>
              <a:buNone/>
            </a:pPr>
            <a:r>
              <a:rPr lang="ru-RU" sz="2800" b="1" i="1" u="sng" dirty="0" smtClean="0"/>
              <a:t>Правило № 6.</a:t>
            </a:r>
            <a:r>
              <a:rPr lang="ru-RU" sz="2800" dirty="0" smtClean="0"/>
              <a:t> Если тебе хочется погладить чужую собаку, спроси  разрешения  у   хозяина собаки. Гладь её осторожно, не делая резких движений.</a:t>
            </a:r>
          </a:p>
          <a:p>
            <a:endParaRPr lang="ru-RU" dirty="0"/>
          </a:p>
        </p:txBody>
      </p:sp>
      <p:pic>
        <p:nvPicPr>
          <p:cNvPr id="3074" name="Picture 2" descr="C:\Users\Эlen\Desktop\dscn0219.jpg"/>
          <p:cNvPicPr>
            <a:picLocks noChangeAspect="1" noChangeArrowheads="1"/>
          </p:cNvPicPr>
          <p:nvPr/>
        </p:nvPicPr>
        <p:blipFill>
          <a:blip r:embed="rId2" cstate="print"/>
          <a:srcRect l="8404" t="8178"/>
          <a:stretch>
            <a:fillRect/>
          </a:stretch>
        </p:blipFill>
        <p:spPr bwMode="auto">
          <a:xfrm>
            <a:off x="4572000" y="2420888"/>
            <a:ext cx="4405233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077072"/>
            <a:ext cx="2818656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4248472" cy="3993307"/>
          </a:xfrm>
        </p:spPr>
        <p:txBody>
          <a:bodyPr/>
          <a:lstStyle/>
          <a:p>
            <a:pPr>
              <a:buNone/>
            </a:pPr>
            <a:r>
              <a:rPr lang="ru-RU" sz="2800" b="1" i="1" u="sng" dirty="0" smtClean="0"/>
              <a:t>Правило № 7.</a:t>
            </a:r>
            <a:r>
              <a:rPr lang="ru-RU" sz="2800" dirty="0" smtClean="0"/>
              <a:t> Не подходи к собаке, сидящей на привязи.</a:t>
            </a:r>
          </a:p>
          <a:p>
            <a:pPr>
              <a:buNone/>
            </a:pPr>
            <a:r>
              <a:rPr lang="ru-RU" sz="2800" b="1" i="1" u="sng" dirty="0" smtClean="0"/>
              <a:t>Правило № 8.</a:t>
            </a:r>
            <a:r>
              <a:rPr lang="ru-RU" sz="2800" b="1" i="1" dirty="0" smtClean="0"/>
              <a:t>  </a:t>
            </a:r>
            <a:r>
              <a:rPr lang="ru-RU" sz="2800" dirty="0" smtClean="0"/>
              <a:t>Не приближайтесь к большим собакам охранных пород. Их часто учат бросаться на людей, подошедших близко.</a:t>
            </a:r>
          </a:p>
          <a:p>
            <a:endParaRPr lang="ru-RU" dirty="0"/>
          </a:p>
        </p:txBody>
      </p:sp>
      <p:pic>
        <p:nvPicPr>
          <p:cNvPr id="4099" name="Picture 3" descr="C:\Users\Эlen\Desktop\1353393282226-265x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56992"/>
            <a:ext cx="3365500" cy="3213100"/>
          </a:xfrm>
          <a:prstGeom prst="rect">
            <a:avLst/>
          </a:prstGeom>
          <a:noFill/>
        </p:spPr>
      </p:pic>
      <p:pic>
        <p:nvPicPr>
          <p:cNvPr id="4098" name="Picture 2" descr="C:\Users\Эlen\Desktop\2-yunaya_dobraya_sobaka_marta_ischet_dom_sp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2506514" cy="244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077072"/>
            <a:ext cx="1728192" cy="1008112"/>
          </a:xfrm>
        </p:spPr>
        <p:txBody>
          <a:bodyPr/>
          <a:lstStyle/>
          <a:p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3672408" cy="4104456"/>
          </a:xfrm>
        </p:spPr>
        <p:txBody>
          <a:bodyPr/>
          <a:lstStyle/>
          <a:p>
            <a:pPr>
              <a:buNone/>
            </a:pPr>
            <a:r>
              <a:rPr lang="ru-RU" sz="2800" b="1" i="1" u="sng" dirty="0" smtClean="0"/>
              <a:t>Правило № 9.</a:t>
            </a:r>
            <a:r>
              <a:rPr lang="ru-RU" sz="2800" b="1" i="1" dirty="0" smtClean="0"/>
              <a:t>                    </a:t>
            </a:r>
            <a:r>
              <a:rPr lang="ru-RU" sz="2800" dirty="0" smtClean="0"/>
              <a:t>Надо помнить, что животные могут быть агрессивны, когда около них находятся их маленькие детеныши.</a:t>
            </a:r>
            <a:endParaRPr lang="ru-RU" sz="2800" dirty="0"/>
          </a:p>
        </p:txBody>
      </p:sp>
      <p:pic>
        <p:nvPicPr>
          <p:cNvPr id="5122" name="Picture 2" descr="C:\Users\Эlen\Desktop\c062fac7-a6d9-11e0-a872-001517f5b5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92896"/>
            <a:ext cx="450393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 flipV="1">
            <a:off x="1331640" y="4221088"/>
            <a:ext cx="1080120" cy="1008112"/>
          </a:xfrm>
        </p:spPr>
        <p:txBody>
          <a:bodyPr/>
          <a:lstStyle/>
          <a:p>
            <a:endParaRPr lang="ru-RU" sz="1200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5976664" cy="1296144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/>
              <a:t>Правило № 10.</a:t>
            </a:r>
            <a:r>
              <a:rPr lang="ru-RU" dirty="0" smtClean="0"/>
              <a:t> Нельзя мучить животное, тянуть за хвост, кошка может отомстить.</a:t>
            </a:r>
          </a:p>
          <a:p>
            <a:endParaRPr lang="ru-RU" dirty="0" smtClean="0"/>
          </a:p>
        </p:txBody>
      </p:sp>
      <p:pic>
        <p:nvPicPr>
          <p:cNvPr id="6146" name="Picture 2" descr="C:\Users\Эlen\Desktop\18_podborka_54.jpg"/>
          <p:cNvPicPr>
            <a:picLocks noChangeAspect="1" noChangeArrowheads="1"/>
          </p:cNvPicPr>
          <p:nvPr/>
        </p:nvPicPr>
        <p:blipFill>
          <a:blip r:embed="rId2" cstate="print"/>
          <a:srcRect t="3710" r="13437" b="7254"/>
          <a:stretch>
            <a:fillRect/>
          </a:stretch>
        </p:blipFill>
        <p:spPr bwMode="auto">
          <a:xfrm>
            <a:off x="3563888" y="3554500"/>
            <a:ext cx="2232248" cy="3061368"/>
          </a:xfrm>
          <a:prstGeom prst="rect">
            <a:avLst/>
          </a:prstGeom>
          <a:noFill/>
        </p:spPr>
      </p:pic>
      <p:pic>
        <p:nvPicPr>
          <p:cNvPr id="5" name="Рисунок 4" descr="1517-261x300.jpg"/>
          <p:cNvPicPr>
            <a:picLocks noChangeAspect="1"/>
          </p:cNvPicPr>
          <p:nvPr/>
        </p:nvPicPr>
        <p:blipFill>
          <a:blip r:embed="rId3" cstate="print"/>
          <a:srcRect l="5263" r="2632"/>
          <a:stretch>
            <a:fillRect/>
          </a:stretch>
        </p:blipFill>
        <p:spPr>
          <a:xfrm>
            <a:off x="323528" y="3501008"/>
            <a:ext cx="2520280" cy="3145177"/>
          </a:xfrm>
          <a:prstGeom prst="rect">
            <a:avLst/>
          </a:prstGeom>
        </p:spPr>
      </p:pic>
      <p:pic>
        <p:nvPicPr>
          <p:cNvPr id="6" name="Рисунок 5" descr="2484_html_m12fa4a58.jpg"/>
          <p:cNvPicPr>
            <a:picLocks noChangeAspect="1"/>
          </p:cNvPicPr>
          <p:nvPr/>
        </p:nvPicPr>
        <p:blipFill>
          <a:blip r:embed="rId4" cstate="print"/>
          <a:srcRect r="24149"/>
          <a:stretch>
            <a:fillRect/>
          </a:stretch>
        </p:blipFill>
        <p:spPr>
          <a:xfrm>
            <a:off x="6228184" y="2420888"/>
            <a:ext cx="2736304" cy="2402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652120" y="4437112"/>
            <a:ext cx="504056" cy="936104"/>
          </a:xfrm>
        </p:spPr>
        <p:txBody>
          <a:bodyPr/>
          <a:lstStyle/>
          <a:p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3960440" cy="4065315"/>
          </a:xfrm>
        </p:spPr>
        <p:txBody>
          <a:bodyPr/>
          <a:lstStyle/>
          <a:p>
            <a:pPr>
              <a:buNone/>
            </a:pPr>
            <a:r>
              <a:rPr lang="ru-RU" sz="2800" b="1" i="1" u="sng" dirty="0" smtClean="0"/>
              <a:t>Правило № 11.</a:t>
            </a:r>
            <a:r>
              <a:rPr lang="ru-RU" sz="2800" dirty="0" smtClean="0"/>
              <a:t> После того как ты погладил кошку, обязательно вымой руки с мылом.</a:t>
            </a:r>
          </a:p>
          <a:p>
            <a:pPr>
              <a:buNone/>
            </a:pPr>
            <a:r>
              <a:rPr lang="ru-RU" sz="2800" b="1" i="1" u="sng" dirty="0" smtClean="0"/>
              <a:t>Правило № 12.</a:t>
            </a:r>
            <a:r>
              <a:rPr lang="ru-RU" sz="2800" dirty="0" smtClean="0"/>
              <a:t> Если тебя укусила собака или кошка, сразу же скажи об этом родителям, чтобы они отвели тебя к врачу.</a:t>
            </a:r>
          </a:p>
          <a:p>
            <a:endParaRPr lang="ru-RU" dirty="0"/>
          </a:p>
        </p:txBody>
      </p:sp>
      <p:pic>
        <p:nvPicPr>
          <p:cNvPr id="4" name="Рисунок 3" descr="вее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780928"/>
            <a:ext cx="3963399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843808" y="1556792"/>
            <a:ext cx="3960440" cy="6552728"/>
          </a:xfrm>
        </p:spPr>
        <p:txBody>
          <a:bodyPr/>
          <a:lstStyle/>
          <a:p>
            <a:r>
              <a:rPr lang="ru-RU" sz="4000" b="1" i="1" dirty="0" smtClean="0"/>
              <a:t>РЕБЯТА, ПОМНИТЕ И СОБЛЮДАЙТЕ ЭТИ ПРАВИЛА! </a:t>
            </a:r>
          </a:p>
        </p:txBody>
      </p:sp>
      <p:pic>
        <p:nvPicPr>
          <p:cNvPr id="7" name="Picture 4" descr="собак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1506"/>
            <a:ext cx="2664296" cy="3441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123</TotalTime>
  <Words>250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 2</vt:lpstr>
      <vt:lpstr>Как обращаться с домашними питомцами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РЕБЯТА, ПОМНИТЕ И СОБЛЮДАЙТЕ ЭТИ ПРАВИЛА!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при контакте животными</dc:title>
  <dc:creator>Эlen</dc:creator>
  <cp:lastModifiedBy>User</cp:lastModifiedBy>
  <cp:revision>13</cp:revision>
  <dcterms:created xsi:type="dcterms:W3CDTF">2014-04-24T05:06:00Z</dcterms:created>
  <dcterms:modified xsi:type="dcterms:W3CDTF">2018-02-25T15:17:22Z</dcterms:modified>
</cp:coreProperties>
</file>