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8" r:id="rId7"/>
    <p:sldId id="267" r:id="rId8"/>
    <p:sldId id="266" r:id="rId9"/>
    <p:sldId id="265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03B7-5C0E-4460-B636-BB7DC2D680D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2DD9-DE24-4529-B29B-4DFFF66CF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03B7-5C0E-4460-B636-BB7DC2D680D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2DD9-DE24-4529-B29B-4DFFF66CF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03B7-5C0E-4460-B636-BB7DC2D680D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2DD9-DE24-4529-B29B-4DFFF66CF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03B7-5C0E-4460-B636-BB7DC2D680D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2DD9-DE24-4529-B29B-4DFFF66CF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03B7-5C0E-4460-B636-BB7DC2D680D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2DD9-DE24-4529-B29B-4DFFF66CF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03B7-5C0E-4460-B636-BB7DC2D680D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2DD9-DE24-4529-B29B-4DFFF66CF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03B7-5C0E-4460-B636-BB7DC2D680D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2DD9-DE24-4529-B29B-4DFFF66CF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03B7-5C0E-4460-B636-BB7DC2D680D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2DD9-DE24-4529-B29B-4DFFF66CF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03B7-5C0E-4460-B636-BB7DC2D680D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2DD9-DE24-4529-B29B-4DFFF66CF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03B7-5C0E-4460-B636-BB7DC2D680D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2DD9-DE24-4529-B29B-4DFFF66CF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03B7-5C0E-4460-B636-BB7DC2D680D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2DD9-DE24-4529-B29B-4DFFF66CF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F03B7-5C0E-4460-B636-BB7DC2D680D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92DD9-DE24-4529-B29B-4DFFF66CF7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oldmaral.ucoz.ru/shablonPPT/deti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692697"/>
            <a:ext cx="432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Интерактивные игры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задания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формирование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элементарных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атематических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представлений 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детей 6 – 7 лет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hrLn4wbCueA/UY_2pf4bqsI/AAAAAAAAFwg/IyqN19hwIDM/s1600/bumag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3405" y="-1163405"/>
            <a:ext cx="6858000" cy="9184810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2267744" y="1916832"/>
            <a:ext cx="792088" cy="72008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115616" y="1916832"/>
            <a:ext cx="792088" cy="72008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192" y="1844824"/>
            <a:ext cx="3307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1.   10</a:t>
            </a:r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11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1581" y="188640"/>
            <a:ext cx="35623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Допиши числа</a:t>
            </a:r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91880" y="1916832"/>
            <a:ext cx="792088" cy="720080"/>
          </a:xfrm>
          <a:prstGeom prst="ellipse">
            <a:avLst/>
          </a:prstGeom>
          <a:solidFill>
            <a:srgbClr val="51F61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572000" y="1916832"/>
            <a:ext cx="792088" cy="720080"/>
          </a:xfrm>
          <a:prstGeom prst="ellipse">
            <a:avLst/>
          </a:prstGeom>
          <a:solidFill>
            <a:srgbClr val="F616E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652120" y="1916832"/>
            <a:ext cx="792088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732240" y="1916832"/>
            <a:ext cx="792088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812360" y="1916832"/>
            <a:ext cx="792088" cy="7200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7884368" y="5949280"/>
            <a:ext cx="792088" cy="720080"/>
          </a:xfrm>
          <a:prstGeom prst="ellipse">
            <a:avLst/>
          </a:prstGeom>
          <a:solidFill>
            <a:srgbClr val="51F61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572000" y="3933056"/>
            <a:ext cx="792088" cy="720080"/>
          </a:xfrm>
          <a:prstGeom prst="ellipse">
            <a:avLst/>
          </a:prstGeom>
          <a:solidFill>
            <a:srgbClr val="51F61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267744" y="4941168"/>
            <a:ext cx="792088" cy="720080"/>
          </a:xfrm>
          <a:prstGeom prst="ellipse">
            <a:avLst/>
          </a:prstGeom>
          <a:solidFill>
            <a:srgbClr val="51F61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732240" y="2852936"/>
            <a:ext cx="792088" cy="720080"/>
          </a:xfrm>
          <a:prstGeom prst="ellipse">
            <a:avLst/>
          </a:prstGeom>
          <a:solidFill>
            <a:srgbClr val="51F61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187624" y="2924944"/>
            <a:ext cx="792088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491880" y="3933056"/>
            <a:ext cx="792088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732240" y="4941168"/>
            <a:ext cx="792088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572000" y="5949280"/>
            <a:ext cx="792088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2267744" y="5949280"/>
            <a:ext cx="792088" cy="720080"/>
          </a:xfrm>
          <a:prstGeom prst="ellipse">
            <a:avLst/>
          </a:prstGeom>
          <a:solidFill>
            <a:srgbClr val="F616E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2267744" y="2924944"/>
            <a:ext cx="792088" cy="720080"/>
          </a:xfrm>
          <a:prstGeom prst="ellipse">
            <a:avLst/>
          </a:prstGeom>
          <a:solidFill>
            <a:srgbClr val="F616E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5652120" y="3933056"/>
            <a:ext cx="792088" cy="720080"/>
          </a:xfrm>
          <a:prstGeom prst="ellipse">
            <a:avLst/>
          </a:prstGeom>
          <a:solidFill>
            <a:srgbClr val="F616E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7812360" y="4941168"/>
            <a:ext cx="792088" cy="720080"/>
          </a:xfrm>
          <a:prstGeom prst="ellipse">
            <a:avLst/>
          </a:prstGeom>
          <a:solidFill>
            <a:srgbClr val="F616E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4572000" y="2852936"/>
            <a:ext cx="792088" cy="72008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1187624" y="3933056"/>
            <a:ext cx="792088" cy="72008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419872" y="4941168"/>
            <a:ext cx="792088" cy="72008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6732240" y="5949280"/>
            <a:ext cx="792088" cy="72008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3491880" y="2924944"/>
            <a:ext cx="792088" cy="7200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2267744" y="3933056"/>
            <a:ext cx="792088" cy="7200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5652120" y="4941168"/>
            <a:ext cx="792088" cy="7200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3419872" y="5949280"/>
            <a:ext cx="792088" cy="7200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7812360" y="2852936"/>
            <a:ext cx="792088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1187624" y="4941168"/>
            <a:ext cx="792088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6732240" y="3933056"/>
            <a:ext cx="792088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5652120" y="5949280"/>
            <a:ext cx="792088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5652120" y="2852936"/>
            <a:ext cx="792088" cy="72008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7884368" y="3933056"/>
            <a:ext cx="792088" cy="72008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1187624" y="5949280"/>
            <a:ext cx="792088" cy="72008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4572000" y="4941168"/>
            <a:ext cx="792088" cy="72008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5131" y="2852936"/>
            <a:ext cx="2749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2.   16   15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5131" y="3861048"/>
            <a:ext cx="2749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  14   15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5129" y="4941168"/>
            <a:ext cx="2749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  20   19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5131" y="5934670"/>
            <a:ext cx="2749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ru-RU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  11   12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907704" y="2204864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059832" y="2204864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059832" y="3284984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059832" y="4293096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37" idx="2"/>
          </p:cNvCxnSpPr>
          <p:nvPr/>
        </p:nvCxnSpPr>
        <p:spPr>
          <a:xfrm>
            <a:off x="3059832" y="6309320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059832" y="5301208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0923" y="188640"/>
            <a:ext cx="6762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Вставь пропущенные цифры.</a:t>
            </a:r>
            <a:endParaRPr lang="ru-RU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19672" y="6309320"/>
            <a:ext cx="5904656" cy="54868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195736" y="5661248"/>
            <a:ext cx="4680520" cy="648072"/>
          </a:xfrm>
          <a:prstGeom prst="ellipse">
            <a:avLst/>
          </a:prstGeom>
          <a:solidFill>
            <a:srgbClr val="51F61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699792" y="5013176"/>
            <a:ext cx="3816424" cy="648072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59832" y="4293096"/>
            <a:ext cx="3024336" cy="720080"/>
          </a:xfrm>
          <a:prstGeom prst="ellipse">
            <a:avLst/>
          </a:prstGeom>
          <a:solidFill>
            <a:srgbClr val="F616E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75856" y="3645024"/>
            <a:ext cx="2520280" cy="648072"/>
          </a:xfrm>
          <a:prstGeom prst="ellipse">
            <a:avLst/>
          </a:prstGeom>
          <a:solidFill>
            <a:srgbClr val="FCB91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91880" y="2996952"/>
            <a:ext cx="2088232" cy="648072"/>
          </a:xfrm>
          <a:prstGeom prst="ellipse">
            <a:avLst/>
          </a:prstGeom>
          <a:solidFill>
            <a:srgbClr val="278D2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779912" y="2420888"/>
            <a:ext cx="1584176" cy="576064"/>
          </a:xfrm>
          <a:prstGeom prst="ellipse">
            <a:avLst/>
          </a:prstGeom>
          <a:solidFill>
            <a:srgbClr val="1C21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923928" y="1916832"/>
            <a:ext cx="1296144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283968" y="980728"/>
            <a:ext cx="576064" cy="914400"/>
          </a:xfrm>
          <a:prstGeom prst="ellipse">
            <a:avLst/>
          </a:prstGeom>
          <a:solidFill>
            <a:srgbClr val="6B51A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98072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6369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7" y="35010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7" y="55172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36295" y="24208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58924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40770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40351" y="54452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7" y="41490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hrLn4wbCueA/UY_2pf4bqsI/AAAAAAAAFwg/IyqN19hwIDM/s1600/bumag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3405" y="-1163405"/>
            <a:ext cx="6858000" cy="91848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895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Сколько </a:t>
            </a:r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надо добавить яблок, чтоб в 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аждой корзинке стало по 9 яблок?</a:t>
            </a:r>
            <a:endParaRPr lang="ru-RU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10" descr="http://img-fotki.yandex.ru/get/5310/47407354.30a/0_a0623_da7a71b6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2016224" cy="220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img-fotki.yandex.ru/get/5310/47407354.30a/0_a0623_da7a71b6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2016224" cy="220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img-fotki.yandex.ru/get/5310/47407354.30a/0_a0623_da7a71b6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2016224" cy="220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img-fotki.yandex.ru/get/5310/47407354.30a/0_a0623_da7a71b6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20888"/>
            <a:ext cx="2016224" cy="220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img-fotki.yandex.ru/get/5310/47407354.30a/0_a0623_da7a71b6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775"/>
            <a:ext cx="2016224" cy="220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img-fotki.yandex.ru/get/5310/47407354.30a/0_a0623_da7a71b6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48775"/>
            <a:ext cx="2016224" cy="220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img-fotki.yandex.ru/get/5310/47407354.30a/0_a0623_da7a71b6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775"/>
            <a:ext cx="2016224" cy="220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img-fotki.yandex.ru/get/5310/47407354.30a/0_a0623_da7a71b6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48775"/>
            <a:ext cx="2016224" cy="220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2370">
            <a:off x="420737" y="3017351"/>
            <a:ext cx="582270" cy="708578"/>
          </a:xfrm>
          <a:prstGeom prst="rect">
            <a:avLst/>
          </a:prstGeom>
          <a:noFill/>
        </p:spPr>
      </p:pic>
      <p:pic>
        <p:nvPicPr>
          <p:cNvPr id="14" name="Picture 10" descr="http://galerey-room.ru/images/201434_1383930874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1042054">
            <a:off x="747170" y="3226079"/>
            <a:ext cx="650512" cy="525492"/>
          </a:xfrm>
          <a:prstGeom prst="rect">
            <a:avLst/>
          </a:prstGeom>
          <a:noFill/>
        </p:spPr>
      </p:pic>
      <p:pic>
        <p:nvPicPr>
          <p:cNvPr id="15" name="Picture 4" descr="http://png-images.ru/wp-content/uploads/2014/11/apple_PNG15.pn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2339752" y="3140968"/>
            <a:ext cx="899592" cy="621800"/>
          </a:xfrm>
          <a:prstGeom prst="rect">
            <a:avLst/>
          </a:prstGeom>
          <a:noFill/>
        </p:spPr>
      </p:pic>
      <p:pic>
        <p:nvPicPr>
          <p:cNvPr id="16" name="Picture 4" descr="http://png-images.ru/wp-content/uploads/2014/11/apple_PNG15.pn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5580112" y="3068960"/>
            <a:ext cx="833423" cy="576064"/>
          </a:xfrm>
          <a:prstGeom prst="rect">
            <a:avLst/>
          </a:prstGeom>
          <a:noFill/>
        </p:spPr>
      </p:pic>
      <p:pic>
        <p:nvPicPr>
          <p:cNvPr id="17" name="Picture 4" descr="http://png-images.ru/wp-content/uploads/2014/11/apple_PNG15.pn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5220072" y="5589240"/>
            <a:ext cx="717116" cy="495672"/>
          </a:xfrm>
          <a:prstGeom prst="rect">
            <a:avLst/>
          </a:prstGeom>
          <a:noFill/>
        </p:spPr>
      </p:pic>
      <p:pic>
        <p:nvPicPr>
          <p:cNvPr id="19" name="Picture 4" descr="http://png-images.ru/wp-content/uploads/2014/11/apple_PNG15.pn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3203848" y="5373216"/>
            <a:ext cx="729245" cy="504056"/>
          </a:xfrm>
          <a:prstGeom prst="rect">
            <a:avLst/>
          </a:prstGeom>
          <a:noFill/>
        </p:spPr>
      </p:pic>
      <p:pic>
        <p:nvPicPr>
          <p:cNvPr id="20" name="Picture 4" descr="http://png-images.ru/wp-content/uploads/2014/11/apple_PNG15.pn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7308304" y="2996952"/>
            <a:ext cx="833423" cy="576064"/>
          </a:xfrm>
          <a:prstGeom prst="rect">
            <a:avLst/>
          </a:prstGeom>
          <a:noFill/>
        </p:spPr>
      </p:pic>
      <p:pic>
        <p:nvPicPr>
          <p:cNvPr id="21" name="Picture 4" descr="http://png-images.ru/wp-content/uploads/2014/11/apple_PNG15.pn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611560" y="5373216"/>
            <a:ext cx="833423" cy="576064"/>
          </a:xfrm>
          <a:prstGeom prst="rect">
            <a:avLst/>
          </a:prstGeom>
          <a:noFill/>
        </p:spPr>
      </p:pic>
      <p:pic>
        <p:nvPicPr>
          <p:cNvPr id="22" name="Picture 4" descr="http://png-images.ru/wp-content/uploads/2014/11/apple_PNG15.pn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4860032" y="5206964"/>
            <a:ext cx="761415" cy="526292"/>
          </a:xfrm>
          <a:prstGeom prst="rect">
            <a:avLst/>
          </a:prstGeom>
          <a:noFill/>
        </p:spPr>
      </p:pic>
      <p:pic>
        <p:nvPicPr>
          <p:cNvPr id="23" name="Picture 4" descr="http://png-images.ru/wp-content/uploads/2014/11/apple_PNG15.pn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2915816" y="3212976"/>
            <a:ext cx="833423" cy="576064"/>
          </a:xfrm>
          <a:prstGeom prst="rect">
            <a:avLst/>
          </a:prstGeom>
          <a:noFill/>
        </p:spPr>
      </p:pic>
      <p:pic>
        <p:nvPicPr>
          <p:cNvPr id="24" name="Picture 4" descr="http://png-images.ru/wp-content/uploads/2014/11/apple_PNG15.pn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5724128" y="5085184"/>
            <a:ext cx="833423" cy="576064"/>
          </a:xfrm>
          <a:prstGeom prst="rect">
            <a:avLst/>
          </a:prstGeom>
          <a:noFill/>
        </p:spPr>
      </p:pic>
      <p:pic>
        <p:nvPicPr>
          <p:cNvPr id="25" name="Picture 4" descr="http://png-images.ru/wp-content/uploads/2014/11/apple_PNG15.pn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0" y="5373216"/>
            <a:ext cx="717116" cy="495672"/>
          </a:xfrm>
          <a:prstGeom prst="rect">
            <a:avLst/>
          </a:prstGeom>
          <a:noFill/>
        </p:spPr>
      </p:pic>
      <p:pic>
        <p:nvPicPr>
          <p:cNvPr id="26" name="Picture 4" descr="http://png-images.ru/wp-content/uploads/2014/11/apple_PNG15.pn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6804248" y="3140968"/>
            <a:ext cx="717116" cy="495672"/>
          </a:xfrm>
          <a:prstGeom prst="rect">
            <a:avLst/>
          </a:prstGeom>
          <a:noFill/>
        </p:spPr>
      </p:pic>
      <p:pic>
        <p:nvPicPr>
          <p:cNvPr id="27" name="Picture 4" descr="http://png-images.ru/wp-content/uploads/2014/11/apple_PNG15.pn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5004048" y="3356992"/>
            <a:ext cx="717116" cy="495672"/>
          </a:xfrm>
          <a:prstGeom prst="rect">
            <a:avLst/>
          </a:prstGeom>
          <a:noFill/>
        </p:spPr>
      </p:pic>
      <p:pic>
        <p:nvPicPr>
          <p:cNvPr id="28" name="Picture 6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2370">
            <a:off x="2649797" y="5319027"/>
            <a:ext cx="508607" cy="618936"/>
          </a:xfrm>
          <a:prstGeom prst="rect">
            <a:avLst/>
          </a:prstGeom>
          <a:noFill/>
        </p:spPr>
      </p:pic>
      <p:pic>
        <p:nvPicPr>
          <p:cNvPr id="29" name="Picture 6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2370">
            <a:off x="5674133" y="5319027"/>
            <a:ext cx="508607" cy="618936"/>
          </a:xfrm>
          <a:prstGeom prst="rect">
            <a:avLst/>
          </a:prstGeom>
          <a:noFill/>
        </p:spPr>
      </p:pic>
      <p:pic>
        <p:nvPicPr>
          <p:cNvPr id="30" name="Picture 6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2370">
            <a:off x="7186301" y="3086779"/>
            <a:ext cx="508607" cy="618936"/>
          </a:xfrm>
          <a:prstGeom prst="rect">
            <a:avLst/>
          </a:prstGeom>
          <a:noFill/>
        </p:spPr>
      </p:pic>
      <p:pic>
        <p:nvPicPr>
          <p:cNvPr id="31" name="Picture 6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4389">
            <a:off x="417549" y="5319027"/>
            <a:ext cx="508607" cy="618936"/>
          </a:xfrm>
          <a:prstGeom prst="rect">
            <a:avLst/>
          </a:prstGeom>
          <a:noFill/>
        </p:spPr>
      </p:pic>
      <p:pic>
        <p:nvPicPr>
          <p:cNvPr id="32" name="Picture 6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4389">
            <a:off x="7582042" y="5390553"/>
            <a:ext cx="508607" cy="618936"/>
          </a:xfrm>
          <a:prstGeom prst="rect">
            <a:avLst/>
          </a:prstGeom>
          <a:noFill/>
        </p:spPr>
      </p:pic>
      <p:pic>
        <p:nvPicPr>
          <p:cNvPr id="33" name="Picture 6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4389">
            <a:off x="3477585" y="3158305"/>
            <a:ext cx="508607" cy="618936"/>
          </a:xfrm>
          <a:prstGeom prst="rect">
            <a:avLst/>
          </a:prstGeom>
          <a:noFill/>
        </p:spPr>
      </p:pic>
      <p:pic>
        <p:nvPicPr>
          <p:cNvPr id="34" name="Picture 6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4389">
            <a:off x="5493810" y="3230314"/>
            <a:ext cx="508607" cy="618936"/>
          </a:xfrm>
          <a:prstGeom prst="rect">
            <a:avLst/>
          </a:prstGeom>
          <a:noFill/>
        </p:spPr>
      </p:pic>
      <p:pic>
        <p:nvPicPr>
          <p:cNvPr id="35" name="Picture 10" descr="http://galerey-room.ru/images/201434_1383930874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1042054">
            <a:off x="4928825" y="5480968"/>
            <a:ext cx="625163" cy="505015"/>
          </a:xfrm>
          <a:prstGeom prst="rect">
            <a:avLst/>
          </a:prstGeom>
          <a:noFill/>
        </p:spPr>
      </p:pic>
      <p:pic>
        <p:nvPicPr>
          <p:cNvPr id="36" name="Picture 10" descr="http://galerey-room.ru/images/201434_1383930874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1042054">
            <a:off x="2689934" y="3296143"/>
            <a:ext cx="635667" cy="513500"/>
          </a:xfrm>
          <a:prstGeom prst="rect">
            <a:avLst/>
          </a:prstGeom>
          <a:noFill/>
        </p:spPr>
      </p:pic>
      <p:pic>
        <p:nvPicPr>
          <p:cNvPr id="37" name="Picture 10" descr="http://galerey-room.ru/images/201434_1383930874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20276649">
            <a:off x="2911310" y="5474879"/>
            <a:ext cx="641534" cy="513500"/>
          </a:xfrm>
          <a:prstGeom prst="rect">
            <a:avLst/>
          </a:prstGeom>
          <a:noFill/>
        </p:spPr>
      </p:pic>
      <p:pic>
        <p:nvPicPr>
          <p:cNvPr id="38" name="Picture 10" descr="http://galerey-room.ru/images/201434_1383930874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20276649">
            <a:off x="1116761" y="5257753"/>
            <a:ext cx="635667" cy="513500"/>
          </a:xfrm>
          <a:prstGeom prst="rect">
            <a:avLst/>
          </a:prstGeom>
          <a:noFill/>
        </p:spPr>
      </p:pic>
      <p:pic>
        <p:nvPicPr>
          <p:cNvPr id="39" name="Picture 10" descr="http://galerey-room.ru/images/201434_1383930874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20276649">
            <a:off x="5221217" y="3025504"/>
            <a:ext cx="635667" cy="513500"/>
          </a:xfrm>
          <a:prstGeom prst="rect">
            <a:avLst/>
          </a:prstGeom>
          <a:noFill/>
        </p:spPr>
      </p:pic>
      <p:pic>
        <p:nvPicPr>
          <p:cNvPr id="40" name="Picture 10" descr="http://galerey-room.ru/images/201434_1383930874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20276649">
            <a:off x="4645153" y="3313537"/>
            <a:ext cx="635667" cy="513500"/>
          </a:xfrm>
          <a:prstGeom prst="rect">
            <a:avLst/>
          </a:prstGeom>
          <a:noFill/>
        </p:spPr>
      </p:pic>
      <p:pic>
        <p:nvPicPr>
          <p:cNvPr id="41" name="Picture 10" descr="http://galerey-room.ru/images/201434_1383930874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20276649">
            <a:off x="7885512" y="3097512"/>
            <a:ext cx="635667" cy="513500"/>
          </a:xfrm>
          <a:prstGeom prst="rect">
            <a:avLst/>
          </a:prstGeom>
          <a:noFill/>
        </p:spPr>
      </p:pic>
      <p:pic>
        <p:nvPicPr>
          <p:cNvPr id="42" name="Picture 10" descr="http://galerey-room.ru/images/201434_1383930874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20276649">
            <a:off x="73153" y="5113737"/>
            <a:ext cx="635667" cy="513500"/>
          </a:xfrm>
          <a:prstGeom prst="rect">
            <a:avLst/>
          </a:prstGeom>
          <a:noFill/>
        </p:spPr>
      </p:pic>
      <p:pic>
        <p:nvPicPr>
          <p:cNvPr id="43" name="Picture 10" descr="http://galerey-room.ru/images/201434_1383930874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20276649">
            <a:off x="5509249" y="5113735"/>
            <a:ext cx="635667" cy="513500"/>
          </a:xfrm>
          <a:prstGeom prst="rect">
            <a:avLst/>
          </a:prstGeom>
          <a:noFill/>
        </p:spPr>
      </p:pic>
      <p:pic>
        <p:nvPicPr>
          <p:cNvPr id="44" name="Picture 6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2370">
            <a:off x="5314093" y="5103002"/>
            <a:ext cx="508607" cy="618936"/>
          </a:xfrm>
          <a:prstGeom prst="rect">
            <a:avLst/>
          </a:prstGeom>
          <a:noFill/>
        </p:spPr>
      </p:pic>
      <p:pic>
        <p:nvPicPr>
          <p:cNvPr id="45" name="Picture 6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7630" flipH="1">
            <a:off x="4738029" y="5247018"/>
            <a:ext cx="508607" cy="618936"/>
          </a:xfrm>
          <a:prstGeom prst="rect">
            <a:avLst/>
          </a:prstGeom>
          <a:noFill/>
        </p:spPr>
      </p:pic>
      <p:pic>
        <p:nvPicPr>
          <p:cNvPr id="46" name="Picture 6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2370">
            <a:off x="7690357" y="3158787"/>
            <a:ext cx="508607" cy="618936"/>
          </a:xfrm>
          <a:prstGeom prst="rect">
            <a:avLst/>
          </a:prstGeom>
          <a:noFill/>
        </p:spPr>
      </p:pic>
      <p:pic>
        <p:nvPicPr>
          <p:cNvPr id="47" name="Picture 6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2370">
            <a:off x="4954054" y="2870754"/>
            <a:ext cx="508607" cy="618936"/>
          </a:xfrm>
          <a:prstGeom prst="rect">
            <a:avLst/>
          </a:prstGeom>
          <a:noFill/>
        </p:spPr>
      </p:pic>
      <p:pic>
        <p:nvPicPr>
          <p:cNvPr id="48" name="Picture 6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7630" flipH="1">
            <a:off x="994609" y="5246981"/>
            <a:ext cx="508607" cy="646094"/>
          </a:xfrm>
          <a:prstGeom prst="rect">
            <a:avLst/>
          </a:prstGeom>
          <a:noFill/>
        </p:spPr>
      </p:pic>
      <p:pic>
        <p:nvPicPr>
          <p:cNvPr id="49" name="Picture 6" descr="http://clipartmania.ru/uploads/gallery/main/278/apple-red-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7630" flipH="1">
            <a:off x="705581" y="5030995"/>
            <a:ext cx="508607" cy="618936"/>
          </a:xfrm>
          <a:prstGeom prst="rect">
            <a:avLst/>
          </a:prstGeom>
          <a:noFill/>
        </p:spPr>
      </p:pic>
      <p:sp>
        <p:nvSpPr>
          <p:cNvPr id="50" name="Овал 49"/>
          <p:cNvSpPr/>
          <p:nvPr/>
        </p:nvSpPr>
        <p:spPr>
          <a:xfrm>
            <a:off x="1691680" y="4077072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8495928" y="6281936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8495928" y="4077072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>
            <a:off x="6372200" y="4077072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4067944" y="4077072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6300192" y="6281936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/>
          <p:cNvSpPr/>
          <p:nvPr/>
        </p:nvSpPr>
        <p:spPr>
          <a:xfrm>
            <a:off x="1763688" y="6281936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>
            <a:off x="4067944" y="6281936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9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hrLn4wbCueA/UY_2pf4bqsI/AAAAAAAAFwg/IyqN19hwIDM/s1600/bumag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3405" y="-1163405"/>
            <a:ext cx="6858000" cy="91848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76921" y="260648"/>
            <a:ext cx="75730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 ошибку и сотри ластиком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нужное </a:t>
            </a:r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количество точек.</a:t>
            </a:r>
            <a:endParaRPr lang="ru-RU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92896"/>
            <a:ext cx="19442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492896"/>
            <a:ext cx="19442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492896"/>
            <a:ext cx="19442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581128"/>
            <a:ext cx="19442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4581128"/>
            <a:ext cx="19442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4581128"/>
            <a:ext cx="19442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2492896"/>
            <a:ext cx="72008" cy="1080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4581128"/>
            <a:ext cx="72008" cy="1080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4581128"/>
            <a:ext cx="72008" cy="1080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4581128"/>
            <a:ext cx="72008" cy="1080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36296" y="2492896"/>
            <a:ext cx="72008" cy="1080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492896"/>
            <a:ext cx="72008" cy="1080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249289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6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16216" y="465313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6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1920" y="465313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6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5616" y="465313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6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249289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6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1920" y="249289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6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1979712" y="256490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7956376" y="328498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4716016" y="256490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5220072" y="256490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4716016" y="3212976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5220072" y="3212976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7380312" y="256490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7956376" y="256490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7380312" y="292494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7668344" y="256490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7668344" y="328498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7380312" y="328498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6" name="Блок-схема: узел 35"/>
          <p:cNvSpPr/>
          <p:nvPr/>
        </p:nvSpPr>
        <p:spPr>
          <a:xfrm>
            <a:off x="7956376" y="292494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7" name="Блок-схема: узел 36"/>
          <p:cNvSpPr/>
          <p:nvPr/>
        </p:nvSpPr>
        <p:spPr>
          <a:xfrm>
            <a:off x="7668344" y="292494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8" name="Блок-схема: узел 37"/>
          <p:cNvSpPr/>
          <p:nvPr/>
        </p:nvSpPr>
        <p:spPr>
          <a:xfrm>
            <a:off x="2267744" y="256490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9" name="Блок-схема: узел 38"/>
          <p:cNvSpPr/>
          <p:nvPr/>
        </p:nvSpPr>
        <p:spPr>
          <a:xfrm>
            <a:off x="5220072" y="5301208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0" name="Блок-схема: узел 39"/>
          <p:cNvSpPr/>
          <p:nvPr/>
        </p:nvSpPr>
        <p:spPr>
          <a:xfrm>
            <a:off x="4716016" y="5301208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1" name="Блок-схема: узел 40"/>
          <p:cNvSpPr/>
          <p:nvPr/>
        </p:nvSpPr>
        <p:spPr>
          <a:xfrm>
            <a:off x="5220072" y="472514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2" name="Блок-схема: узел 41"/>
          <p:cNvSpPr/>
          <p:nvPr/>
        </p:nvSpPr>
        <p:spPr>
          <a:xfrm>
            <a:off x="5004048" y="5013176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3" name="Блок-схема: узел 42"/>
          <p:cNvSpPr/>
          <p:nvPr/>
        </p:nvSpPr>
        <p:spPr>
          <a:xfrm>
            <a:off x="4716016" y="472514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4" name="Блок-схема: узел 43"/>
          <p:cNvSpPr/>
          <p:nvPr/>
        </p:nvSpPr>
        <p:spPr>
          <a:xfrm>
            <a:off x="7812360" y="5373216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5" name="Блок-схема: узел 44"/>
          <p:cNvSpPr/>
          <p:nvPr/>
        </p:nvSpPr>
        <p:spPr>
          <a:xfrm>
            <a:off x="7452320" y="5373216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6" name="Блок-схема: узел 45"/>
          <p:cNvSpPr/>
          <p:nvPr/>
        </p:nvSpPr>
        <p:spPr>
          <a:xfrm>
            <a:off x="7812360" y="5013176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7452320" y="5013176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8" name="Блок-схема: узел 47"/>
          <p:cNvSpPr/>
          <p:nvPr/>
        </p:nvSpPr>
        <p:spPr>
          <a:xfrm>
            <a:off x="7812360" y="4653136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9" name="Блок-схема: узел 48"/>
          <p:cNvSpPr/>
          <p:nvPr/>
        </p:nvSpPr>
        <p:spPr>
          <a:xfrm>
            <a:off x="7452320" y="4653136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4932040" y="2852936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1" name="Блок-схема: узел 50"/>
          <p:cNvSpPr/>
          <p:nvPr/>
        </p:nvSpPr>
        <p:spPr>
          <a:xfrm>
            <a:off x="2555776" y="5301208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2" name="Блок-схема: узел 51"/>
          <p:cNvSpPr/>
          <p:nvPr/>
        </p:nvSpPr>
        <p:spPr>
          <a:xfrm>
            <a:off x="2267744" y="5301208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3" name="Блок-схема: узел 52"/>
          <p:cNvSpPr/>
          <p:nvPr/>
        </p:nvSpPr>
        <p:spPr>
          <a:xfrm>
            <a:off x="1979712" y="5301208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4" name="Блок-схема: узел 53"/>
          <p:cNvSpPr/>
          <p:nvPr/>
        </p:nvSpPr>
        <p:spPr>
          <a:xfrm>
            <a:off x="2411760" y="5013176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5" name="Блок-схема: узел 54"/>
          <p:cNvSpPr/>
          <p:nvPr/>
        </p:nvSpPr>
        <p:spPr>
          <a:xfrm>
            <a:off x="2123728" y="5013176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6" name="Блок-схема: узел 55"/>
          <p:cNvSpPr/>
          <p:nvPr/>
        </p:nvSpPr>
        <p:spPr>
          <a:xfrm>
            <a:off x="2555776" y="472514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7" name="Блок-схема: узел 56"/>
          <p:cNvSpPr/>
          <p:nvPr/>
        </p:nvSpPr>
        <p:spPr>
          <a:xfrm>
            <a:off x="2267744" y="472514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8" name="Блок-схема: узел 57"/>
          <p:cNvSpPr/>
          <p:nvPr/>
        </p:nvSpPr>
        <p:spPr>
          <a:xfrm>
            <a:off x="1979712" y="472514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9" name="Блок-схема: узел 58"/>
          <p:cNvSpPr/>
          <p:nvPr/>
        </p:nvSpPr>
        <p:spPr>
          <a:xfrm>
            <a:off x="2555776" y="292494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0" name="Блок-схема: узел 59"/>
          <p:cNvSpPr/>
          <p:nvPr/>
        </p:nvSpPr>
        <p:spPr>
          <a:xfrm>
            <a:off x="2267744" y="292494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1" name="Блок-схема: узел 60"/>
          <p:cNvSpPr/>
          <p:nvPr/>
        </p:nvSpPr>
        <p:spPr>
          <a:xfrm>
            <a:off x="1979712" y="292494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2" name="Блок-схема: узел 61"/>
          <p:cNvSpPr/>
          <p:nvPr/>
        </p:nvSpPr>
        <p:spPr>
          <a:xfrm>
            <a:off x="2555776" y="328498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3" name="Блок-схема: узел 62"/>
          <p:cNvSpPr/>
          <p:nvPr/>
        </p:nvSpPr>
        <p:spPr>
          <a:xfrm>
            <a:off x="2267744" y="328498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4" name="Блок-схема: узел 63"/>
          <p:cNvSpPr/>
          <p:nvPr/>
        </p:nvSpPr>
        <p:spPr>
          <a:xfrm>
            <a:off x="1979712" y="328498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5" name="Блок-схема: узел 64"/>
          <p:cNvSpPr/>
          <p:nvPr/>
        </p:nvSpPr>
        <p:spPr>
          <a:xfrm>
            <a:off x="2555776" y="2564904"/>
            <a:ext cx="216024" cy="21602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6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hrLn4wbCueA/UY_2pf4bqsI/AAAAAAAAFwg/IyqN19hwIDM/s1600/bumag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3405" y="-1163405"/>
            <a:ext cx="6858000" cy="91848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60771" y="188640"/>
            <a:ext cx="74288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каких чисел состоять цифры?</a:t>
            </a:r>
            <a:endParaRPr lang="ru-RU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340768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96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4288" y="1340768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96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4077072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96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077072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96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077072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96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1340768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96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7331847">
            <a:off x="842790" y="2744536"/>
            <a:ext cx="50405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4268153" flipH="1">
            <a:off x="1778893" y="2744535"/>
            <a:ext cx="50405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4268153" flipH="1">
            <a:off x="7755556" y="5480839"/>
            <a:ext cx="50405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4268153" flipH="1">
            <a:off x="4803229" y="5480839"/>
            <a:ext cx="50405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14268153" flipH="1">
            <a:off x="1778893" y="5480839"/>
            <a:ext cx="50405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14268153" flipH="1">
            <a:off x="7755556" y="2744535"/>
            <a:ext cx="50405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14268153" flipH="1">
            <a:off x="4803228" y="2744535"/>
            <a:ext cx="50405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7331847">
            <a:off x="6819453" y="2744536"/>
            <a:ext cx="50405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7331847">
            <a:off x="3795117" y="2744535"/>
            <a:ext cx="50405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7331847">
            <a:off x="6819452" y="5480839"/>
            <a:ext cx="50405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7331847">
            <a:off x="3795117" y="5480840"/>
            <a:ext cx="50405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7331847">
            <a:off x="842788" y="5480839"/>
            <a:ext cx="50405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3284984"/>
            <a:ext cx="57606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907704" y="3284984"/>
            <a:ext cx="57606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635896" y="3284984"/>
            <a:ext cx="57606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148064" y="3284984"/>
            <a:ext cx="57606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651193" y="3270470"/>
            <a:ext cx="57606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172400" y="3284984"/>
            <a:ext cx="57606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3568" y="6021288"/>
            <a:ext cx="57606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907704" y="6021288"/>
            <a:ext cx="57606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635896" y="6021288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148064" y="6021288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660232" y="6021288"/>
            <a:ext cx="57606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172400" y="6021288"/>
            <a:ext cx="57606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0806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Посчитай десятками от 100 до 10 и 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вставь пропущенные числа.</a:t>
            </a:r>
            <a:endParaRPr lang="ru-RU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5661248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0928"/>
            <a:ext cx="1353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r>
              <a:rPr lang="ru-RU" sz="6000" b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rgbClr val="00B0F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780928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4437112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2320" y="4509120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2780928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589240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51F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51F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51F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5842337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4437112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80275" y="2780928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645024"/>
            <a:ext cx="1008112" cy="72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3645024"/>
            <a:ext cx="720080" cy="72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95736" y="3645024"/>
            <a:ext cx="720080" cy="72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59832" y="3645024"/>
            <a:ext cx="720080" cy="72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3645024"/>
            <a:ext cx="720080" cy="72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3645024"/>
            <a:ext cx="720080" cy="72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24128" y="3645024"/>
            <a:ext cx="720080" cy="72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3645024"/>
            <a:ext cx="720080" cy="72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452320" y="3645024"/>
            <a:ext cx="720080" cy="72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316416" y="3645024"/>
            <a:ext cx="648072" cy="72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20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hrLn4wbCueA/UY_2pf4bqsI/AAAAAAAAFwg/IyqN19hwIDM/s1600/bumag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3405" y="-1163405"/>
            <a:ext cx="6858000" cy="91848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806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Посчитай десятками от 10 до 100 и 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оедини</a:t>
            </a:r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 порядку числа.</a:t>
            </a:r>
            <a:endParaRPr lang="ru-RU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4328" y="2564904"/>
            <a:ext cx="9637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708920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1" y="5842337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3" y="5229200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1" y="3861048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4005064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077072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3" y="5157192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2636912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7555" y="5589240"/>
            <a:ext cx="1353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100</a:t>
            </a:r>
            <a:endParaRPr lang="ru-RU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220072" y="3212976"/>
            <a:ext cx="2304256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hrLn4wbCueA/UY_2pf4bqsI/AAAAAAAAFwg/IyqN19hwIDM/s1600/bumag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3405" y="-1163405"/>
            <a:ext cx="6858000" cy="918481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14543" y="188640"/>
            <a:ext cx="64551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Реши примеры и </a:t>
            </a:r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соедини с 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правильным </a:t>
            </a:r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ответом.</a:t>
            </a:r>
            <a:endParaRPr lang="ru-RU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2428870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+ 3 =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+ 6 =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+ 4 =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+ 3 =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+ 4 = </a:t>
            </a:r>
          </a:p>
          <a:p>
            <a:pPr algn="ctr"/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9794" y="1916832"/>
            <a:ext cx="2281394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6 - 3 =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7 - 5 =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8 - 4 = 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9 - 4 = </a:t>
            </a:r>
          </a:p>
          <a:p>
            <a:pPr algn="ctr"/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916832"/>
            <a:ext cx="574195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</a:p>
          <a:p>
            <a:pPr algn="ctr"/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</a:p>
          <a:p>
            <a:pPr algn="ctr"/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</a:p>
          <a:p>
            <a:pPr algn="ctr"/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</a:p>
          <a:p>
            <a:pPr algn="ctr"/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</a:p>
          <a:p>
            <a:pPr algn="ctr"/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8384" y="1916832"/>
            <a:ext cx="574195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6000" b="1" cap="none" spc="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</a:p>
          <a:p>
            <a:pPr algn="ctr"/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</a:p>
          <a:p>
            <a:pPr algn="ctr"/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hrLn4wbCueA/UY_2pf4bqsI/AAAAAAAAFwg/IyqN19hwIDM/s1600/bumag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3405" y="-1163405"/>
            <a:ext cx="6858000" cy="918481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13381" y="188640"/>
            <a:ext cx="5201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Расставь знаки 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&gt;</a:t>
            </a:r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&lt;</a:t>
            </a:r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=.</a:t>
            </a:r>
            <a:endParaRPr lang="ru-RU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16832"/>
            <a:ext cx="1497525" cy="63709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lain" startAt="5"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</a:p>
          <a:p>
            <a:pPr marL="914400" indent="-914400" algn="ctr">
              <a:buAutoNum type="arabicPlain" startAt="4"/>
            </a:pP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  <a:p>
            <a:pPr marL="914400" indent="-914400" algn="ctr">
              <a:buAutoNum type="arabicPlain" startAt="3"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  <a:p>
            <a:pPr marL="914400" indent="-914400" algn="ctr">
              <a:buAutoNum type="arabicPlain" startAt="9"/>
            </a:pP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  <a:p>
            <a:pPr marL="914400" indent="-914400" algn="ctr">
              <a:buAutoNum type="arabicPlain" startAt="6"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</a:p>
          <a:p>
            <a:pPr marL="914400" indent="-914400"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914400" indent="-914400" algn="ctr">
              <a:buAutoNum type="arabicPlain" startAt="9"/>
            </a:pP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916832"/>
            <a:ext cx="1497525" cy="63709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4   4</a:t>
            </a:r>
          </a:p>
          <a:p>
            <a:pPr marL="914400" indent="-914400"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5   3</a:t>
            </a:r>
            <a:endParaRPr lang="ru-RU" sz="6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914400" indent="-914400"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2   1</a:t>
            </a:r>
          </a:p>
          <a:p>
            <a:pPr marL="914400" indent="-914400"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7   7</a:t>
            </a:r>
            <a:endParaRPr lang="ru-RU" sz="6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914400" indent="-914400"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3   9</a:t>
            </a:r>
          </a:p>
          <a:p>
            <a:pPr marL="914400" indent="-914400"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914400" indent="-914400" algn="ctr">
              <a:buAutoNum type="arabicPlain" startAt="9"/>
            </a:pP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75626" y="1916832"/>
            <a:ext cx="2186817" cy="63709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1   6</a:t>
            </a:r>
          </a:p>
          <a:p>
            <a:pPr marL="914400" indent="-914400"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9   9</a:t>
            </a:r>
            <a:endParaRPr lang="ru-RU" sz="6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914400" indent="-914400"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8   7</a:t>
            </a:r>
          </a:p>
          <a:p>
            <a:pPr marL="914400" indent="-914400"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5   4  </a:t>
            </a:r>
          </a:p>
          <a:p>
            <a:pPr marL="914400" indent="-914400"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0   0</a:t>
            </a:r>
          </a:p>
          <a:p>
            <a:pPr marL="914400" indent="-914400"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914400" indent="-914400" algn="ctr">
              <a:buAutoNum type="arabicPlain" startAt="9"/>
            </a:pP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59632" y="2204864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259632" y="3140968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259632" y="4005064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259632" y="4941168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259632" y="5877272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427984" y="2204864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427984" y="3140968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427984" y="4005064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427984" y="4941168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427984" y="5877272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7524328" y="2204864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524328" y="3140968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7524328" y="4005064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524328" y="4941168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7524328" y="5877272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229</Words>
  <Application>Microsoft Office PowerPoint</Application>
  <PresentationFormat>Экран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2020-04-24T06:43:56Z</dcterms:created>
  <dcterms:modified xsi:type="dcterms:W3CDTF">2020-04-24T06:52:51Z</dcterms:modified>
</cp:coreProperties>
</file>